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46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3E623A-4D1E-43CB-A62C-EEE69B0743E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4A13F7-98F8-4994-9C1E-30DD7FA8C92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D52E06-F30F-49D3-AF47-AB7A53ED495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7FEDD4-6BDC-4E51-B242-5251A6895E5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BB41D2-121D-4454-B9FC-135C816FEA6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752121-4921-432E-A147-8871D638D48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DA4369-8A88-41DE-AF0E-0DD558356FC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DD6784-4D97-43CC-9179-A533A6B3174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19FB31-B4B3-4246-B2A4-733F90F4FBA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A4BC5E0-4972-49E2-AFAD-5A2E525DC88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02C820-CC1C-4725-AC82-394B01FA460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CBB20E-5803-489D-A6B3-BBF5504EED0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72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42AA038-2757-47CA-A883-5D87B61F86C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040" cy="2840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480" cy="202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232" name="Прямоугольник 5"/>
          <p:cNvSpPr/>
          <p:nvPr/>
        </p:nvSpPr>
        <p:spPr>
          <a:xfrm>
            <a:off x="1640880" y="458892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33" name="Изображение 40"/>
          <p:cNvSpPr/>
          <p:nvPr/>
        </p:nvSpPr>
        <p:spPr>
          <a:xfrm>
            <a:off x="867240" y="3587040"/>
            <a:ext cx="249840" cy="2498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320" cy="1126440"/>
          </a:xfrm>
          <a:prstGeom prst="rect">
            <a:avLst/>
          </a:prstGeom>
          <a:ln w="0">
            <a:noFill/>
          </a:ln>
        </p:spPr>
      </p:pic>
      <p:sp>
        <p:nvSpPr>
          <p:cNvPr id="235" name=""/>
          <p:cNvSpPr/>
          <p:nvPr/>
        </p:nvSpPr>
        <p:spPr>
          <a:xfrm>
            <a:off x="466200" y="1728360"/>
            <a:ext cx="4732560" cy="102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1429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2024-08-28T10:03:27Z</dcterms:modified>
  <cp:revision>63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